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78DC6-E805-4206-A42E-B1030801B4E3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0F04E-63F9-4BA0-B296-E5B96EE77F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39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89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09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3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2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08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77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89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23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37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33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F5A17-E9A9-4BA7-AB21-ED67E7A9426F}" type="datetimeFigureOut">
              <a:rPr lang="it-IT" smtClean="0"/>
              <a:t>18/03/2015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03168-F587-4D23-8002-BA99415B0F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26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844408" cy="1728192"/>
          </a:xfrm>
        </p:spPr>
        <p:txBody>
          <a:bodyPr>
            <a:normAutofit fontScale="90000"/>
          </a:bodyPr>
          <a:lstStyle/>
          <a:p>
            <a:r>
              <a:rPr lang="it-IT" sz="6700" b="1" i="1" dirty="0" err="1" smtClean="0">
                <a:solidFill>
                  <a:schemeClr val="accent6">
                    <a:lumMod val="75000"/>
                  </a:schemeClr>
                </a:solidFill>
              </a:rPr>
              <a:t>GenerAction</a:t>
            </a:r>
            <a:r>
              <a:rPr lang="it-IT" sz="6700" b="1" i="1" dirty="0" smtClean="0">
                <a:solidFill>
                  <a:schemeClr val="accent6">
                    <a:lumMod val="75000"/>
                  </a:schemeClr>
                </a:solidFill>
              </a:rPr>
              <a:t>-chef</a:t>
            </a:r>
            <a:r>
              <a:rPr lang="it-IT" sz="6700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it-IT" sz="67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b="1" i="1" dirty="0" smtClean="0">
                <a:solidFill>
                  <a:srgbClr val="00B050"/>
                </a:solidFill>
              </a:rPr>
              <a:t>Cuciniamo insieme</a:t>
            </a:r>
            <a:br>
              <a:rPr lang="it-IT" b="1" i="1" dirty="0" smtClean="0">
                <a:solidFill>
                  <a:srgbClr val="00B050"/>
                </a:solidFill>
              </a:rPr>
            </a:br>
            <a:r>
              <a:rPr lang="it-IT" b="1" i="1" dirty="0" smtClean="0">
                <a:solidFill>
                  <a:srgbClr val="00B050"/>
                </a:solidFill>
              </a:rPr>
              <a:t>senza fornelli </a:t>
            </a:r>
            <a:endParaRPr lang="it-IT" b="1" i="1" dirty="0">
              <a:solidFill>
                <a:srgbClr val="00B050"/>
              </a:solidFill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9157273" cy="1080120"/>
          </a:xfrm>
        </p:spPr>
        <p:txBody>
          <a:bodyPr>
            <a:normAutofit/>
          </a:bodyPr>
          <a:lstStyle/>
          <a:p>
            <a:r>
              <a:rPr lang="it-IT" sz="2000" b="1" i="1" dirty="0" smtClean="0">
                <a:solidFill>
                  <a:srgbClr val="00B050"/>
                </a:solidFill>
              </a:rPr>
              <a:t>……….Dopo lavoro….</a:t>
            </a:r>
          </a:p>
          <a:p>
            <a:r>
              <a:rPr lang="it-IT" b="1" i="1" dirty="0" err="1" smtClean="0">
                <a:solidFill>
                  <a:srgbClr val="00B050"/>
                </a:solidFill>
              </a:rPr>
              <a:t>Cec</a:t>
            </a:r>
            <a:r>
              <a:rPr lang="it-IT" b="1" i="1" dirty="0" smtClean="0">
                <a:solidFill>
                  <a:srgbClr val="00B050"/>
                </a:solidFill>
              </a:rPr>
              <a:t> Catania</a:t>
            </a:r>
          </a:p>
          <a:p>
            <a:endParaRPr lang="it-IT" b="1" i="1" dirty="0" smtClean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F0203\AppData\Local\Microsoft\Windows\Temporary Internet Files\Content.IE5\U6PHWSLU\corso+cucina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825" y="5170488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F0203\AppData\Local\Microsoft\Windows\Temporary Internet Files\Content.IE5\88GJA0CU\foto-orto-max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3016"/>
            <a:ext cx="4248472" cy="274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12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>
                <a:solidFill>
                  <a:srgbClr val="92D050"/>
                </a:solidFill>
              </a:rPr>
              <a:t>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        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F0203\AppData\Local\Microsoft\Windows\Temporary Internet Files\Content.IE5\YCR5CPBO\dsc0177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5380038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F0203\AppData\Local\Microsoft\Windows\Temporary Internet Files\Content.IE5\YCR5CPBO\dsc0177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5437188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F0203\AppData\Local\Microsoft\Windows\Temporary Internet Files\Content.IE5\YCR5CPBO\33877_163237727020328_100000023058127_553149_3520428_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24237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F0203\AppData\Local\Microsoft\Windows\Temporary Internet Files\Content.IE5\WKRMISAM\attenti-alla-cuoca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179" y="2287538"/>
            <a:ext cx="914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F0203\AppData\Local\Microsoft\Windows\Temporary Internet Files\Content.IE5\RNCZCC1K\cuoca-tiziana-150x15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43" y="5229200"/>
            <a:ext cx="2582763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062828" y="1196752"/>
            <a:ext cx="69549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  </a:t>
            </a:r>
          </a:p>
          <a:p>
            <a:r>
              <a:rPr lang="it-IT" dirty="0" smtClean="0"/>
              <a:t> «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Corso di cucina  e presentazione senza fornelli»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Si organizzeranno  degli incontri di cucina o presentazione piatti  e la loro presentazione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Numero incontro tre dalle 17,30 alla 18,30 in </a:t>
            </a:r>
            <a:r>
              <a:rPr lang="it-IT" dirty="0" err="1" smtClean="0"/>
              <a:t>bouvette</a:t>
            </a: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 La settimana successiva a ogni incontro si organizzeranno delle prove  dove  tre/due squadre trasversali  di tre componenti (B. J e O) seguiranno il piatto della lezione precedente.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Vincerà la squadra  che alla fine delle tre prove  realizzerà i piatti migliori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Giuria trasversale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 smtClean="0"/>
              <a:t>Premio da definire.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03648" y="188640"/>
            <a:ext cx="58936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i="1" dirty="0" err="1" smtClean="0">
                <a:solidFill>
                  <a:srgbClr val="00B050"/>
                </a:solidFill>
              </a:rPr>
              <a:t>GenerAction</a:t>
            </a:r>
            <a:r>
              <a:rPr lang="it-IT" sz="4400" b="1" i="1" dirty="0" smtClean="0">
                <a:solidFill>
                  <a:srgbClr val="00B050"/>
                </a:solidFill>
              </a:rPr>
              <a:t>-chef</a:t>
            </a:r>
            <a:r>
              <a:rPr lang="it-IT" sz="4400" b="1" i="1" dirty="0">
                <a:solidFill>
                  <a:srgbClr val="92D050"/>
                </a:solidFill>
              </a:rPr>
              <a:t>	</a:t>
            </a:r>
            <a:br>
              <a:rPr lang="it-IT" sz="4400" b="1" i="1" dirty="0">
                <a:solidFill>
                  <a:srgbClr val="92D050"/>
                </a:solidFill>
              </a:rPr>
            </a:b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398593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 smtClean="0">
                <a:solidFill>
                  <a:srgbClr val="00B050"/>
                </a:solidFill>
              </a:rPr>
              <a:t/>
            </a:r>
            <a:br>
              <a:rPr lang="it-IT" b="1" i="1" dirty="0" smtClean="0">
                <a:solidFill>
                  <a:srgbClr val="00B050"/>
                </a:solidFill>
              </a:rPr>
            </a:br>
            <a:r>
              <a:rPr lang="it-IT" b="1" i="1" dirty="0" err="1" smtClean="0">
                <a:solidFill>
                  <a:srgbClr val="00B050"/>
                </a:solidFill>
              </a:rPr>
              <a:t>GenerAction</a:t>
            </a:r>
            <a:r>
              <a:rPr lang="it-IT" b="1" i="1" dirty="0" smtClean="0">
                <a:solidFill>
                  <a:srgbClr val="00B050"/>
                </a:solidFill>
              </a:rPr>
              <a:t>-chef</a:t>
            </a:r>
            <a:r>
              <a:rPr lang="it-IT" b="1" i="1" dirty="0" smtClean="0">
                <a:solidFill>
                  <a:srgbClr val="92D050"/>
                </a:solidFill>
              </a:rPr>
              <a:t>	</a:t>
            </a:r>
            <a:br>
              <a:rPr lang="it-IT" b="1" i="1" dirty="0" smtClean="0">
                <a:solidFill>
                  <a:srgbClr val="92D050"/>
                </a:solidFill>
              </a:rPr>
            </a:br>
            <a:endParaRPr lang="it-IT" b="1" i="1" dirty="0">
              <a:solidFill>
                <a:srgbClr val="92D05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v"/>
            </a:pPr>
            <a:endParaRPr lang="it-IT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it-IT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it-IT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F0203\AppData\Local\Microsoft\Windows\Temporary Internet Files\Content.IE5\D2HM4MU0\proteinas-vegetales-2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075" y="4725988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0203\AppData\Local\Microsoft\Windows\Temporary Internet Files\Content.IE5\36I7TXQ8\ingredienti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503" y="4149080"/>
            <a:ext cx="5238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899592" y="1628800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realizzeranno  pietanze facili e che non prevedono l’uso di fornelli</a:t>
            </a:r>
          </a:p>
          <a:p>
            <a:endParaRPr lang="it-IT" dirty="0" smtClean="0"/>
          </a:p>
          <a:p>
            <a:r>
              <a:rPr lang="it-IT" dirty="0" smtClean="0"/>
              <a:t>Saranno individuate delle figure all’interno della piattaforma con spiccate </a:t>
            </a:r>
          </a:p>
          <a:p>
            <a:endParaRPr lang="it-IT" dirty="0"/>
          </a:p>
          <a:p>
            <a:r>
              <a:rPr lang="it-IT" dirty="0" smtClean="0"/>
              <a:t>competenze che cureranno a turno la realizzazione delle pietanze e della sfida successiva</a:t>
            </a:r>
          </a:p>
          <a:p>
            <a:r>
              <a:rPr lang="it-IT" dirty="0" smtClean="0"/>
              <a:t>Gli incontri culinari previsti sono tre e le squadre vinceranno alla fine delle tre prove </a:t>
            </a:r>
          </a:p>
          <a:p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2805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143</Words>
  <Application>Microsoft Office PowerPoint</Application>
  <PresentationFormat>Presentazione su schermo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GenerAction-chef Cuciniamo insieme senza fornelli </vt:lpstr>
      <vt:lpstr> </vt:lpstr>
      <vt:lpstr> GenerAction-chef  </vt:lpstr>
    </vt:vector>
  </TitlesOfParts>
  <Company>Findomestic Banca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Cuciniamo insieme</dc:title>
  <dc:creator>F0203</dc:creator>
  <cp:lastModifiedBy>F0203</cp:lastModifiedBy>
  <cp:revision>21</cp:revision>
  <dcterms:created xsi:type="dcterms:W3CDTF">2015-02-18T13:08:50Z</dcterms:created>
  <dcterms:modified xsi:type="dcterms:W3CDTF">2015-03-18T13:28:49Z</dcterms:modified>
</cp:coreProperties>
</file>