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84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D1FC-AB52-456F-8C37-B5EC485BE2ED}" type="datetimeFigureOut">
              <a:rPr lang="it-IT" smtClean="0"/>
              <a:t>27/03/2015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B388-4C6F-4608-A3C3-E305D94EC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8438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D1FC-AB52-456F-8C37-B5EC485BE2ED}" type="datetimeFigureOut">
              <a:rPr lang="it-IT" smtClean="0"/>
              <a:t>27/03/2015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B388-4C6F-4608-A3C3-E305D94EC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840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D1FC-AB52-456F-8C37-B5EC485BE2ED}" type="datetimeFigureOut">
              <a:rPr lang="it-IT" smtClean="0"/>
              <a:t>27/03/2015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B388-4C6F-4608-A3C3-E305D94EC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6547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D1FC-AB52-456F-8C37-B5EC485BE2ED}" type="datetimeFigureOut">
              <a:rPr lang="it-IT" smtClean="0"/>
              <a:t>27/03/2015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B388-4C6F-4608-A3C3-E305D94EC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4259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D1FC-AB52-456F-8C37-B5EC485BE2ED}" type="datetimeFigureOut">
              <a:rPr lang="it-IT" smtClean="0"/>
              <a:t>27/03/2015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B388-4C6F-4608-A3C3-E305D94EC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6852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D1FC-AB52-456F-8C37-B5EC485BE2ED}" type="datetimeFigureOut">
              <a:rPr lang="it-IT" smtClean="0"/>
              <a:t>27/03/2015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B388-4C6F-4608-A3C3-E305D94EC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9077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D1FC-AB52-456F-8C37-B5EC485BE2ED}" type="datetimeFigureOut">
              <a:rPr lang="it-IT" smtClean="0"/>
              <a:t>27/03/2015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B388-4C6F-4608-A3C3-E305D94EC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2249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D1FC-AB52-456F-8C37-B5EC485BE2ED}" type="datetimeFigureOut">
              <a:rPr lang="it-IT" smtClean="0"/>
              <a:t>27/03/2015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B388-4C6F-4608-A3C3-E305D94EC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5703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D1FC-AB52-456F-8C37-B5EC485BE2ED}" type="datetimeFigureOut">
              <a:rPr lang="it-IT" smtClean="0"/>
              <a:t>27/03/2015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B388-4C6F-4608-A3C3-E305D94EC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7071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D1FC-AB52-456F-8C37-B5EC485BE2ED}" type="datetimeFigureOut">
              <a:rPr lang="it-IT" smtClean="0"/>
              <a:t>27/03/2015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B388-4C6F-4608-A3C3-E305D94EC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7186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D1FC-AB52-456F-8C37-B5EC485BE2ED}" type="datetimeFigureOut">
              <a:rPr lang="it-IT" smtClean="0"/>
              <a:t>27/03/2015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B388-4C6F-4608-A3C3-E305D94EC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5471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CD1FC-AB52-456F-8C37-B5EC485BE2ED}" type="datetimeFigureOut">
              <a:rPr lang="it-IT" smtClean="0"/>
              <a:t>27/03/2015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FB388-4C6F-4608-A3C3-E305D94EC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5769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lang="it-IT" b="1" dirty="0" smtClean="0">
                <a:solidFill>
                  <a:srgbClr val="92D050"/>
                </a:solidFill>
              </a:rPr>
              <a:t>La casa di vetro</a:t>
            </a:r>
            <a:endParaRPr lang="it-IT" b="1" dirty="0">
              <a:solidFill>
                <a:srgbClr val="92D050"/>
              </a:solidFill>
            </a:endParaRPr>
          </a:p>
        </p:txBody>
      </p:sp>
      <p:pic>
        <p:nvPicPr>
          <p:cNvPr id="1026" name="Picture 2" descr="C:\Users\f0386\Pictures\casa-di-vetr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905000"/>
            <a:ext cx="4392488" cy="3252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1331640" y="5517232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La trasparenza al servizio delle generazioni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664543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92D050"/>
                </a:solidFill>
              </a:rPr>
              <a:t>La casa di vetro</a:t>
            </a:r>
            <a:endParaRPr lang="it-IT" dirty="0">
              <a:solidFill>
                <a:srgbClr val="92D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1800" dirty="0" smtClean="0"/>
              <a:t>Nell’ambito dei rapporti intergenerazionali la trasparenza è uno dei concetti cardine perché permette a tutti di sapere cosa avviene in azienda senza bisogno di intermediazioni e di verificare con certezza l’applicazione delle politiche aziendali.</a:t>
            </a:r>
          </a:p>
          <a:p>
            <a:pPr marL="0" indent="0" algn="just">
              <a:buNone/>
            </a:pPr>
            <a:r>
              <a:rPr lang="it-IT" sz="1800" dirty="0" smtClean="0"/>
              <a:t>Se la trasparenza è un valore di per sé nell’ambito del personale assume una valenza ancora più importante. </a:t>
            </a:r>
          </a:p>
          <a:p>
            <a:pPr marL="0" indent="0" algn="just">
              <a:buNone/>
            </a:pPr>
            <a:endParaRPr lang="it-IT" sz="1800" dirty="0"/>
          </a:p>
          <a:p>
            <a:pPr marL="0" indent="0" algn="just">
              <a:buNone/>
            </a:pPr>
            <a:r>
              <a:rPr lang="it-IT" sz="1800" b="1" dirty="0" smtClean="0"/>
              <a:t>COSTI AZIENDALI </a:t>
            </a:r>
            <a:r>
              <a:rPr lang="it-IT" sz="1800" dirty="0" smtClean="0"/>
              <a:t>– nessuno (solo il tempo e l’impegno della pubblicazione delle notizie)</a:t>
            </a:r>
          </a:p>
          <a:p>
            <a:pPr marL="0" indent="0" algn="just">
              <a:buNone/>
            </a:pPr>
            <a:r>
              <a:rPr lang="it-IT" sz="1800" b="1" dirty="0" smtClean="0"/>
              <a:t>IMPATTO POSITIVO </a:t>
            </a:r>
            <a:r>
              <a:rPr lang="it-IT" sz="1800" dirty="0" smtClean="0"/>
              <a:t>– elevato</a:t>
            </a:r>
          </a:p>
          <a:p>
            <a:pPr marL="0" indent="0" algn="just">
              <a:buNone/>
            </a:pPr>
            <a:r>
              <a:rPr lang="it-IT" sz="1800" b="1" dirty="0" smtClean="0"/>
              <a:t>RITORNO DI IMMAGINE </a:t>
            </a:r>
            <a:r>
              <a:rPr lang="it-IT" sz="1800" dirty="0" smtClean="0"/>
              <a:t>– elevatissimo</a:t>
            </a:r>
          </a:p>
          <a:p>
            <a:pPr marL="0" indent="0" algn="just">
              <a:buNone/>
            </a:pPr>
            <a:r>
              <a:rPr lang="it-IT" sz="1800" b="1" dirty="0" smtClean="0"/>
              <a:t>ATTIVAZIONE</a:t>
            </a:r>
            <a:r>
              <a:rPr lang="it-IT" sz="1800" dirty="0" smtClean="0"/>
              <a:t> - immediata</a:t>
            </a:r>
          </a:p>
          <a:p>
            <a:pPr marL="0" indent="0" algn="just">
              <a:buNone/>
            </a:pPr>
            <a:endParaRPr lang="it-IT" sz="1800" dirty="0" smtClean="0"/>
          </a:p>
          <a:p>
            <a:pPr marL="0" indent="0">
              <a:buNone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644929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92D050"/>
                </a:solidFill>
              </a:rPr>
              <a:t>La casa di vetro</a:t>
            </a:r>
            <a:endParaRPr lang="it-IT" dirty="0">
              <a:solidFill>
                <a:srgbClr val="92D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sz="1800" dirty="0" smtClean="0"/>
              <a:t>Ecco quindi alcune delle attività che si possono fare per dare il via all’operazione trasparenza:</a:t>
            </a:r>
            <a:endParaRPr lang="it-IT" sz="1800" dirty="0"/>
          </a:p>
          <a:p>
            <a:pPr marL="0" indent="0" algn="just">
              <a:buNone/>
            </a:pPr>
            <a:endParaRPr lang="it-IT" sz="1800" dirty="0" smtClean="0"/>
          </a:p>
          <a:p>
            <a:pPr marL="0" indent="0" algn="just">
              <a:buNone/>
            </a:pPr>
            <a:r>
              <a:rPr lang="it-IT" sz="1800" dirty="0" smtClean="0"/>
              <a:t>Pubblicazione periodica delle promozioni</a:t>
            </a:r>
          </a:p>
          <a:p>
            <a:pPr marL="0" indent="0" algn="just">
              <a:buNone/>
            </a:pPr>
            <a:r>
              <a:rPr lang="it-IT" sz="1800" dirty="0" smtClean="0"/>
              <a:t>Pubblicazione puntuale dei cambi organizzativi con motivazioni allegate</a:t>
            </a:r>
          </a:p>
          <a:p>
            <a:pPr marL="0" indent="0" algn="just">
              <a:buNone/>
            </a:pPr>
            <a:r>
              <a:rPr lang="it-IT" sz="1800" dirty="0" smtClean="0"/>
              <a:t>Pubblicazione puntuale dei trasferimenti</a:t>
            </a:r>
          </a:p>
          <a:p>
            <a:pPr marL="0" indent="0" algn="just">
              <a:buNone/>
            </a:pPr>
            <a:r>
              <a:rPr lang="it-IT" sz="1800" dirty="0" smtClean="0"/>
              <a:t>Pubblicazione delle attività svolte nei vari team/uffici</a:t>
            </a:r>
          </a:p>
          <a:p>
            <a:pPr marL="0" indent="0" algn="just">
              <a:buNone/>
            </a:pPr>
            <a:r>
              <a:rPr lang="it-IT" sz="1800" dirty="0" smtClean="0"/>
              <a:t>Maggior evidenza delle proposte di gruppo</a:t>
            </a:r>
          </a:p>
          <a:p>
            <a:pPr marL="0" indent="0" algn="just">
              <a:buNone/>
            </a:pPr>
            <a:r>
              <a:rPr lang="it-IT" sz="1800" dirty="0" smtClean="0"/>
              <a:t>Organigramma con l’età delle persone di fianco al nome</a:t>
            </a:r>
          </a:p>
          <a:p>
            <a:pPr marL="0" indent="0" algn="just">
              <a:buNone/>
            </a:pPr>
            <a:r>
              <a:rPr lang="it-IT" sz="1800" dirty="0" smtClean="0"/>
              <a:t>Pubblicazione analisi semestrali sui dati del personale (numero maschi e femmine per grado, numero persone in </a:t>
            </a:r>
            <a:r>
              <a:rPr lang="it-IT" sz="1800" dirty="0" err="1" smtClean="0"/>
              <a:t>partime</a:t>
            </a:r>
            <a:r>
              <a:rPr lang="it-IT" sz="1800" dirty="0" smtClean="0"/>
              <a:t>, numero persone con macchina aziendale, motivi di assegnazione macchina aziendale)</a:t>
            </a:r>
          </a:p>
          <a:p>
            <a:pPr marL="0" indent="0" algn="just">
              <a:buNone/>
            </a:pPr>
            <a:r>
              <a:rPr lang="it-IT" sz="1800" dirty="0" smtClean="0"/>
              <a:t>Report periodici sull’attività di Talent</a:t>
            </a:r>
          </a:p>
          <a:p>
            <a:pPr marL="0" indent="0" algn="just">
              <a:buNone/>
            </a:pPr>
            <a:r>
              <a:rPr lang="it-IT" sz="1800" dirty="0" smtClean="0"/>
              <a:t>Report periodici sugli </a:t>
            </a:r>
            <a:r>
              <a:rPr lang="it-IT" sz="1800" dirty="0" err="1" smtClean="0"/>
              <a:t>assessment</a:t>
            </a:r>
            <a:endParaRPr lang="it-IT" sz="1800" dirty="0" smtClean="0"/>
          </a:p>
          <a:p>
            <a:pPr marL="0" indent="0" algn="just">
              <a:buNone/>
            </a:pPr>
            <a:r>
              <a:rPr lang="it-IT" sz="1800" dirty="0" smtClean="0"/>
              <a:t>Pubblicare i target incentivi  previsti per le varie posizioni</a:t>
            </a:r>
          </a:p>
          <a:p>
            <a:pPr marL="0" indent="0" algn="just">
              <a:buNone/>
            </a:pPr>
            <a:r>
              <a:rPr lang="it-IT" sz="1800" dirty="0" err="1" smtClean="0"/>
              <a:t>Etc</a:t>
            </a:r>
            <a:r>
              <a:rPr lang="it-IT" sz="1800" dirty="0" smtClean="0"/>
              <a:t>…………………..</a:t>
            </a:r>
          </a:p>
          <a:p>
            <a:pPr marL="0" indent="0" algn="just">
              <a:buNone/>
            </a:pPr>
            <a:endParaRPr lang="it-IT" sz="1800" dirty="0"/>
          </a:p>
          <a:p>
            <a:pPr marL="0" indent="0" algn="just">
              <a:buNone/>
            </a:pPr>
            <a:endParaRPr lang="it-IT" sz="1800" dirty="0" smtClean="0"/>
          </a:p>
          <a:p>
            <a:pPr marL="0" indent="0" algn="just">
              <a:buNone/>
            </a:pPr>
            <a:endParaRPr lang="it-IT" sz="1800" dirty="0" smtClean="0"/>
          </a:p>
          <a:p>
            <a:pPr marL="0" indent="0" algn="just">
              <a:buNone/>
            </a:pPr>
            <a:endParaRPr lang="it-IT" sz="1800" dirty="0" smtClean="0"/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18840756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205</Words>
  <Application>Microsoft Office PowerPoint</Application>
  <PresentationFormat>Presentazione su schermo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La casa di vetro</vt:lpstr>
      <vt:lpstr>La casa di vetro</vt:lpstr>
      <vt:lpstr>La casa di vetro</vt:lpstr>
    </vt:vector>
  </TitlesOfParts>
  <Company>Findomestic Banca S.p.A.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casa di vetro</dc:title>
  <dc:creator>F0386</dc:creator>
  <cp:lastModifiedBy>F0386</cp:lastModifiedBy>
  <cp:revision>7</cp:revision>
  <dcterms:created xsi:type="dcterms:W3CDTF">2015-03-26T12:16:53Z</dcterms:created>
  <dcterms:modified xsi:type="dcterms:W3CDTF">2015-03-27T11:23:06Z</dcterms:modified>
</cp:coreProperties>
</file>