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0" d="100"/>
          <a:sy n="70" d="100"/>
        </p:scale>
        <p:origin x="-3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47913-A964-4A94-8629-35B9DD27F1E1}" type="datetimeFigureOut">
              <a:rPr lang="it-IT" smtClean="0"/>
              <a:t>31/03/2015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5337C-A5E3-4820-842C-0F6F98030C1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230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6D3A-385A-40AB-B5E8-4E81327BAAF9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249DC-828F-428B-8E3A-BA5AA1726957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8F97-21ED-4C9E-A006-97553C1F1F6F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AF87-5421-4A59-9DFA-2A91F7B1F251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9BAD3-7A09-415C-9257-2E1BEC9FCBB7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36CD-7480-458F-9632-2D92F594456E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D71A-A5BC-4695-A59A-F113FE4EB170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33750-F0DC-4904-B1A9-D87F5E91DEED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ABDCF-A0B3-43DB-83E6-3A7E51685504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C15B-5E86-452E-9009-4599383CCB5C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7D926-6FED-45DE-8453-4FFB14B87564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C3F83F1-2042-4CC8-A0C6-44653A8120AA}" type="datetime1">
              <a:rPr lang="it-IT" smtClean="0"/>
              <a:t>31/03/2015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it-IT" dirty="0" smtClean="0"/>
              <a:t>MENTORING by Dora Fuschino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036B426-26F7-47A9-BFDB-DB7D552A0EFC}" type="slidenum">
              <a:rPr lang="it-IT" smtClean="0"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Mento</a:t>
            </a:r>
            <a:r>
              <a:rPr lang="it-IT" b="1" dirty="0" smtClean="0">
                <a:solidFill>
                  <a:srgbClr val="FFC000"/>
                </a:solidFill>
              </a:rPr>
              <a:t>RIng</a:t>
            </a:r>
            <a:endParaRPr lang="it-IT" b="1" dirty="0">
              <a:solidFill>
                <a:srgbClr val="FFC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L’anello di congiunzione generazionale</a:t>
            </a: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04664"/>
            <a:ext cx="2133600" cy="2143125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</a:t>
            </a:r>
            <a:r>
              <a:rPr lang="it-IT" dirty="0" smtClean="0"/>
              <a:t>Fuschino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569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cap="none" dirty="0" smtClean="0">
                <a:solidFill>
                  <a:schemeClr val="accent2"/>
                </a:solidFill>
              </a:rPr>
              <a:t>Che cos’è 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Mento</a:t>
            </a:r>
            <a:r>
              <a:rPr lang="it-IT" b="1" dirty="0">
                <a:solidFill>
                  <a:srgbClr val="FFC000"/>
                </a:solidFill>
              </a:rPr>
              <a:t>RIng</a:t>
            </a:r>
            <a:endParaRPr lang="it-IT" cap="non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      </a:t>
            </a:r>
            <a:r>
              <a:rPr lang="it-IT" dirty="0" smtClean="0"/>
              <a:t>Mentoring</a:t>
            </a:r>
            <a:r>
              <a:rPr lang="it-IT" dirty="0" smtClean="0"/>
              <a:t> è </a:t>
            </a:r>
            <a:r>
              <a:rPr lang="it-IT" dirty="0"/>
              <a:t>il termine anglosassone </a:t>
            </a:r>
            <a:r>
              <a:rPr lang="it-IT" dirty="0" smtClean="0"/>
              <a:t>che </a:t>
            </a:r>
            <a:r>
              <a:rPr lang="it-IT" dirty="0"/>
              <a:t>definisce l’attività con la quale una </a:t>
            </a:r>
            <a:r>
              <a:rPr lang="it-IT" dirty="0" smtClean="0"/>
              <a:t>persona </a:t>
            </a:r>
            <a:r>
              <a:rPr lang="it-IT" dirty="0"/>
              <a:t>ricca di esperienze di vita e di </a:t>
            </a:r>
            <a:r>
              <a:rPr lang="it-IT" dirty="0" smtClean="0"/>
              <a:t>lavoro, chiamata mentore, </a:t>
            </a:r>
            <a:r>
              <a:rPr lang="it-IT" dirty="0"/>
              <a:t>trasferisce ad un’altra persona chiamata </a:t>
            </a:r>
            <a:r>
              <a:rPr lang="it-IT" dirty="0"/>
              <a:t>mentee</a:t>
            </a:r>
            <a:r>
              <a:rPr lang="it-IT" dirty="0"/>
              <a:t> le proprie conoscenze ed esperienze per favorirne la crescita personale e professionale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Un rapporto di </a:t>
            </a:r>
            <a:r>
              <a:rPr lang="it-IT" dirty="0" smtClean="0"/>
              <a:t>mentoring</a:t>
            </a:r>
            <a:r>
              <a:rPr lang="it-IT" dirty="0" smtClean="0"/>
              <a:t> può svilupparsi con modalità più o meno formali e può instaurarsi non solo fra una persona adulta ed una più giovane (talvolta anche viceversa), ma anche fra coetanei che intendono arricchirsi delle reciproche esperienze. Il rapporto di </a:t>
            </a:r>
            <a:r>
              <a:rPr lang="it-IT" dirty="0" smtClean="0"/>
              <a:t>mentoring</a:t>
            </a:r>
            <a:r>
              <a:rPr lang="it-IT" dirty="0" smtClean="0"/>
              <a:t> è sempre un dare ed avere basato su una reciproca accettazione e fiducia. 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      </a:t>
            </a:r>
            <a:r>
              <a:rPr lang="it-IT" dirty="0" smtClean="0"/>
              <a:t> E</a:t>
            </a:r>
            <a:r>
              <a:rPr lang="it-IT" dirty="0" smtClean="0"/>
              <a:t>’ proprio sul concetto di scambio di esperienze che si basa il progetto   MENTORING. Esso si propone di mettere in contatto colleghi di generazioni diverse col fine di confrontarsi e arricchirsi attraverso uno scambio continuo e in evoluzione.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</a:t>
            </a:r>
            <a:r>
              <a:rPr lang="it-IT" dirty="0" smtClean="0"/>
              <a:t>Fuschino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17390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cap="none" dirty="0" smtClean="0">
                <a:solidFill>
                  <a:schemeClr val="accent2"/>
                </a:solidFill>
              </a:rPr>
              <a:t>Le regole dell’incontro generazionale</a:t>
            </a:r>
            <a:endParaRPr lang="it-IT" cap="none" dirty="0">
              <a:solidFill>
                <a:schemeClr val="accent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Ogni dipendente assunto a tempo indeterminato da </a:t>
            </a:r>
            <a:r>
              <a:rPr lang="it-IT" dirty="0" smtClean="0"/>
              <a:t>almeno un anno </a:t>
            </a:r>
            <a:r>
              <a:rPr lang="it-IT" dirty="0" smtClean="0"/>
              <a:t>ha diritto ad avere un MENTOR. Al tempo stesso ogni dipendente, a qualsiasi livello, ha diritto a proporsi quale MENTOR e a seguire uno o più MENTEE.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Il MENTOR deve avere un’anzianità aziendale di almeno 10 anni superiore a quella del MENTEE.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MENTOR e METEE devono appartenere </a:t>
            </a:r>
            <a:r>
              <a:rPr lang="it-IT" dirty="0" smtClean="0"/>
              <a:t>ad unità </a:t>
            </a:r>
            <a:r>
              <a:rPr lang="it-IT" dirty="0" smtClean="0"/>
              <a:t>operative differenti.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L’incontro tra MENTOR e MENTEE avverrà attraverso un canale di candidature spontanee e di scelta reciproca sulla base di affinità e obiettivi comuni. Il MENTEE proporrà una sorta di curriculum candidandosi presso il MENTOR che ritiene più adatto quale guida nel suo percorso lavorativo. Il MENTOR selezionerà i profili che ritiene di poter seguire e arricchire con le proprie conoscenze.</a:t>
            </a:r>
          </a:p>
          <a:p>
            <a:pPr>
              <a:buFont typeface="Arial" panose="020B0604020202020204" pitchFamily="34" charset="0"/>
              <a:buChar char="•"/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</a:t>
            </a:r>
            <a:r>
              <a:rPr lang="it-IT" dirty="0" smtClean="0"/>
              <a:t>Fuschino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63811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822960" y="332656"/>
            <a:ext cx="7520940" cy="434782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MENTOR e MENTEE decideranno insieme quali progetti intraprendere e quali obiettivi perseguire, </a:t>
            </a:r>
            <a:r>
              <a:rPr lang="it-IT" dirty="0"/>
              <a:t>in linea con il piano strategico </a:t>
            </a:r>
            <a:r>
              <a:rPr lang="it-IT" dirty="0" smtClean="0"/>
              <a:t>dell'azienda.  </a:t>
            </a:r>
            <a:r>
              <a:rPr lang="it-IT" dirty="0"/>
              <a:t>A</a:t>
            </a:r>
            <a:r>
              <a:rPr lang="it-IT" dirty="0" smtClean="0"/>
              <a:t>d esempio un MENTOR potrà decidere di trasferire le proprie conoscenze e abilità di public </a:t>
            </a:r>
            <a:r>
              <a:rPr lang="it-IT" dirty="0" smtClean="0"/>
              <a:t>speaking</a:t>
            </a:r>
            <a:r>
              <a:rPr lang="it-IT" dirty="0" smtClean="0"/>
              <a:t> al  MENTEE affrontando un progetto che riguarda però il mestiere di quest’ultimo. In tal modo l’incontro dell’abilità di uno e  dell’idea dell’altro darà vita ad uno scambio concreto che potrà arricchire i diretti interessati e il progetto finale messo a disposizione di tutti.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Il MENTOR e il MENTEE si impegnano soprattutto a confrontarsi sui loro mestieri, sulle proprie esperienze lavorative, sulle proprie prospettive.                                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L’attività di </a:t>
            </a:r>
            <a:r>
              <a:rPr lang="it-IT" dirty="0" smtClean="0"/>
              <a:t>mentoring</a:t>
            </a:r>
            <a:r>
              <a:rPr lang="it-IT" dirty="0" smtClean="0"/>
              <a:t> non ha un termine prestabilito. La durata del </a:t>
            </a:r>
            <a:r>
              <a:rPr lang="it-IT" dirty="0" smtClean="0"/>
              <a:t>mentoring</a:t>
            </a:r>
            <a:r>
              <a:rPr lang="it-IT" dirty="0" smtClean="0"/>
              <a:t> viene definita dalle parti sulla base del programma scelto. I contatti  potranno </a:t>
            </a:r>
            <a:r>
              <a:rPr lang="it-IT" dirty="0" smtClean="0"/>
              <a:t>avvenire </a:t>
            </a:r>
            <a:r>
              <a:rPr lang="it-IT" dirty="0" smtClean="0"/>
              <a:t>attraverso </a:t>
            </a:r>
            <a:r>
              <a:rPr lang="it-IT" dirty="0" smtClean="0"/>
              <a:t>conference call, </a:t>
            </a:r>
            <a:r>
              <a:rPr lang="it-IT" dirty="0" smtClean="0"/>
              <a:t>e-mail, etc. In momenti cruciali dell’attività e su richiesta del MENTOR o del MENTEE o comunque  con cadenza periodica da </a:t>
            </a:r>
            <a:r>
              <a:rPr lang="it-IT" dirty="0" smtClean="0"/>
              <a:t>stabilire, potrà </a:t>
            </a:r>
            <a:r>
              <a:rPr lang="it-IT" dirty="0" smtClean="0"/>
              <a:t>avvenire un incontro di persona, promuovendo ad esempio l’idea di Tommaso Guiducci – Un giorno da over….o da junior- .</a:t>
            </a:r>
          </a:p>
          <a:p>
            <a:pPr marL="0" indent="0"/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</a:t>
            </a:r>
            <a:r>
              <a:rPr lang="it-IT" dirty="0" smtClean="0"/>
              <a:t>Fuschino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59167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</a:t>
            </a:r>
            <a:r>
              <a:rPr lang="it-IT" dirty="0" smtClean="0"/>
              <a:t>Fuschino</a:t>
            </a:r>
            <a:endParaRPr lang="it-IT" dirty="0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4575408"/>
          </a:xfrm>
        </p:spPr>
        <p:txBody>
          <a:bodyPr anchor="t"/>
          <a:lstStyle/>
          <a:p>
            <a:r>
              <a:rPr lang="it-IT" sz="1600" b="1" cap="none" dirty="0" smtClean="0">
                <a:latin typeface="+mn-lt"/>
                <a:ea typeface="+mn-ea"/>
                <a:cs typeface="+mn-cs"/>
              </a:rPr>
              <a:t/>
            </a:r>
            <a:br>
              <a:rPr lang="it-IT" sz="1600" b="1" cap="none" dirty="0" smtClean="0">
                <a:latin typeface="+mn-lt"/>
                <a:ea typeface="+mn-ea"/>
                <a:cs typeface="+mn-cs"/>
              </a:rPr>
            </a:br>
            <a:r>
              <a:rPr lang="it-IT" sz="1600" b="1" cap="none" dirty="0" smtClean="0">
                <a:latin typeface="+mn-lt"/>
                <a:ea typeface="+mn-ea"/>
                <a:cs typeface="+mn-cs"/>
              </a:rPr>
              <a:t> </a:t>
            </a:r>
            <a:br>
              <a:rPr lang="it-IT" sz="1600" b="1" cap="none" dirty="0" smtClean="0">
                <a:latin typeface="+mn-lt"/>
                <a:ea typeface="+mn-ea"/>
                <a:cs typeface="+mn-cs"/>
              </a:rPr>
            </a:br>
            <a:r>
              <a:rPr lang="it-IT" sz="1600" b="1" cap="none" dirty="0" smtClean="0">
                <a:latin typeface="+mn-lt"/>
                <a:ea typeface="+mn-ea"/>
                <a:cs typeface="+mn-cs"/>
              </a:rPr>
              <a:t/>
            </a:r>
            <a:br>
              <a:rPr lang="it-IT" sz="1600" b="1" cap="none" dirty="0" smtClean="0">
                <a:latin typeface="+mn-lt"/>
                <a:ea typeface="+mn-ea"/>
                <a:cs typeface="+mn-cs"/>
              </a:rPr>
            </a:br>
            <a:r>
              <a:rPr lang="it-IT" b="1" cap="none" dirty="0" smtClean="0"/>
              <a:t/>
            </a:r>
            <a:br>
              <a:rPr lang="it-IT" b="1" cap="none" dirty="0" smtClean="0"/>
            </a:br>
            <a:endParaRPr lang="it-IT" cap="none" dirty="0"/>
          </a:p>
        </p:txBody>
      </p:sp>
      <p:sp>
        <p:nvSpPr>
          <p:cNvPr id="9" name="Segnaposto contenuto 5"/>
          <p:cNvSpPr txBox="1">
            <a:spLocks/>
          </p:cNvSpPr>
          <p:nvPr/>
        </p:nvSpPr>
        <p:spPr>
          <a:xfrm>
            <a:off x="822960" y="332656"/>
            <a:ext cx="7520940" cy="434782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La presenza di un </a:t>
            </a:r>
            <a:r>
              <a:rPr lang="it-IT" dirty="0" smtClean="0"/>
              <a:t>MENTOR non </a:t>
            </a:r>
            <a:r>
              <a:rPr lang="it-IT" dirty="0"/>
              <a:t>sostituisce la necessità per l’azienda di proseguire con programmi di formazione e sviluppo </a:t>
            </a:r>
            <a:r>
              <a:rPr lang="it-IT" dirty="0" smtClean="0"/>
              <a:t>canonici. </a:t>
            </a:r>
            <a:r>
              <a:rPr lang="it-IT" dirty="0"/>
              <a:t>N</a:t>
            </a:r>
            <a:r>
              <a:rPr lang="it-IT" dirty="0" smtClean="0"/>
              <a:t>on sostituisce la figura del Gestore </a:t>
            </a:r>
            <a:r>
              <a:rPr lang="it-IT" dirty="0" smtClean="0"/>
              <a:t>HR. </a:t>
            </a:r>
            <a:r>
              <a:rPr lang="it-IT" dirty="0"/>
              <a:t>N</a:t>
            </a:r>
            <a:r>
              <a:rPr lang="it-IT" dirty="0" smtClean="0"/>
              <a:t>on </a:t>
            </a:r>
            <a:r>
              <a:rPr lang="it-IT" dirty="0"/>
              <a:t>interferisce con l’ attività del manager. 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….to be </a:t>
            </a:r>
            <a:r>
              <a:rPr lang="it-IT" dirty="0" smtClean="0"/>
              <a:t>continued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3617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ea typeface="+mn-ea"/>
                <a:cs typeface="+mn-cs"/>
              </a:rPr>
              <a:t>Per il </a:t>
            </a:r>
            <a:r>
              <a:rPr lang="it-IT" sz="2000" b="1" dirty="0" smtClean="0">
                <a:ea typeface="+mn-ea"/>
                <a:cs typeface="+mn-cs"/>
              </a:rPr>
              <a:t>mentee</a:t>
            </a:r>
            <a:endParaRPr lang="it-IT" sz="2000" b="1" dirty="0">
              <a:ea typeface="+mn-ea"/>
              <a:cs typeface="+mn-cs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1655144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4800" dirty="0" smtClean="0"/>
              <a:t>Arricchire la propria conoscenza dell’azienda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4800" dirty="0" smtClean="0"/>
              <a:t>Avere </a:t>
            </a:r>
            <a:r>
              <a:rPr lang="it-IT" sz="4800" dirty="0" smtClean="0"/>
              <a:t>l’esempio </a:t>
            </a:r>
            <a:r>
              <a:rPr lang="it-IT" sz="4800" dirty="0" smtClean="0"/>
              <a:t>diretto  di </a:t>
            </a:r>
            <a:r>
              <a:rPr lang="it-IT" sz="4800" dirty="0" smtClean="0"/>
              <a:t>un’esperienza </a:t>
            </a:r>
            <a:r>
              <a:rPr lang="it-IT" sz="4800" dirty="0" smtClean="0"/>
              <a:t>professionale diversa e più </a:t>
            </a:r>
            <a:r>
              <a:rPr lang="it-IT" sz="4800" dirty="0" smtClean="0"/>
              <a:t>matura</a:t>
            </a:r>
            <a:endParaRPr lang="it-IT" sz="4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t-IT" sz="4800" dirty="0" smtClean="0"/>
              <a:t>Confrontarsi con realtà aziendali </a:t>
            </a:r>
            <a:r>
              <a:rPr lang="it-IT" sz="4800" dirty="0" smtClean="0"/>
              <a:t>diverse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4800" dirty="0" smtClean="0"/>
              <a:t>Sviluppare il proprio talento </a:t>
            </a:r>
            <a:r>
              <a:rPr lang="it-IT" sz="2100" dirty="0" smtClean="0"/>
              <a:t/>
            </a:r>
            <a:br>
              <a:rPr lang="it-IT" sz="2100" dirty="0" smtClean="0"/>
            </a:br>
            <a:r>
              <a:rPr lang="it-IT" sz="1800" dirty="0" smtClean="0"/>
              <a:t/>
            </a:r>
            <a:br>
              <a:rPr lang="it-IT" sz="1800" dirty="0" smtClean="0"/>
            </a:br>
            <a:endParaRPr lang="it-IT" sz="18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2000" b="1" dirty="0" smtClean="0">
                <a:ea typeface="+mn-ea"/>
                <a:cs typeface="+mn-cs"/>
              </a:rPr>
              <a:t>Per il </a:t>
            </a:r>
            <a:r>
              <a:rPr lang="it-IT" sz="2000" b="1" dirty="0" smtClean="0">
                <a:ea typeface="+mn-ea"/>
                <a:cs typeface="+mn-cs"/>
              </a:rPr>
              <a:t>mentor</a:t>
            </a:r>
            <a:endParaRPr lang="it-IT" sz="2000" b="1" dirty="0">
              <a:ea typeface="+mn-ea"/>
              <a:cs typeface="+mn-cs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6016" y="1772816"/>
            <a:ext cx="3200400" cy="144016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it-IT" sz="1200" dirty="0"/>
              <a:t>Trasferire il </a:t>
            </a:r>
            <a:r>
              <a:rPr lang="it-IT" sz="1200" dirty="0" smtClean="0"/>
              <a:t>proprio </a:t>
            </a:r>
            <a:r>
              <a:rPr lang="it-IT" sz="1200" dirty="0"/>
              <a:t>bagaglio </a:t>
            </a:r>
            <a:r>
              <a:rPr lang="it-IT" sz="1200" dirty="0" smtClean="0"/>
              <a:t>professionale</a:t>
            </a:r>
            <a:endParaRPr lang="it-IT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it-IT" sz="1200" dirty="0"/>
              <a:t>Accedere ad una visione nuova e diversa dell</a:t>
            </a:r>
            <a:r>
              <a:rPr lang="it-IT" sz="1200" dirty="0" smtClean="0"/>
              <a:t>’ azienda</a:t>
            </a:r>
            <a:endParaRPr lang="it-IT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it-IT" sz="1200" dirty="0"/>
              <a:t>Contribuire a trasmettere lo spirito aziendale</a:t>
            </a:r>
          </a:p>
          <a:p>
            <a:pPr marL="0" indent="0"/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</a:t>
            </a:r>
            <a:r>
              <a:rPr lang="it-IT" dirty="0" smtClean="0"/>
              <a:t>Fuschino</a:t>
            </a:r>
            <a:endParaRPr lang="it-IT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cap="none" dirty="0">
                <a:solidFill>
                  <a:schemeClr val="accent2"/>
                </a:solidFill>
              </a:rPr>
              <a:t>I</a:t>
            </a:r>
            <a:r>
              <a:rPr lang="it-IT" cap="none" dirty="0" smtClean="0">
                <a:solidFill>
                  <a:schemeClr val="accent2"/>
                </a:solidFill>
              </a:rPr>
              <a:t> pro di 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Mento</a:t>
            </a:r>
            <a:r>
              <a:rPr lang="it-IT" b="1" dirty="0">
                <a:solidFill>
                  <a:srgbClr val="FFC000"/>
                </a:solidFill>
              </a:rPr>
              <a:t>RIng</a:t>
            </a:r>
            <a:endParaRPr lang="it-IT" cap="none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1562223" y="3715763"/>
            <a:ext cx="6264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</a:pPr>
            <a:r>
              <a:rPr lang="it-IT" sz="2000" b="1" cap="all" spc="400" dirty="0" smtClean="0"/>
              <a:t>Per l’azienda…per tutti</a:t>
            </a:r>
          </a:p>
          <a:p>
            <a:pPr marL="342900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it-IT" sz="1200" b="1" dirty="0"/>
              <a:t>Coltivare i valori aziendali </a:t>
            </a:r>
            <a:endParaRPr lang="it-IT" sz="1200" b="1" dirty="0" smtClean="0"/>
          </a:p>
          <a:p>
            <a:pPr marL="342900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it-IT" sz="1200" b="1" dirty="0" smtClean="0"/>
              <a:t>Accrescere le sinergie generazionali</a:t>
            </a:r>
          </a:p>
          <a:p>
            <a:pPr marL="342900" indent="-342900">
              <a:spcBef>
                <a:spcPts val="800"/>
              </a:spcBef>
              <a:buFont typeface="Arial" pitchFamily="34" charset="0"/>
              <a:buChar char="•"/>
            </a:pPr>
            <a:r>
              <a:rPr lang="it-IT" sz="1200" b="1" dirty="0" smtClean="0"/>
              <a:t>Innovare </a:t>
            </a:r>
            <a:endParaRPr lang="it-IT" sz="1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56976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8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1400" dirty="0"/>
              <a:t>Ricordai perfino le parole del più grande procuratore sportivo, il mio mentore, il grande e compianto </a:t>
            </a:r>
            <a:r>
              <a:rPr lang="it-IT" sz="1400" dirty="0"/>
              <a:t>Dicky</a:t>
            </a:r>
            <a:r>
              <a:rPr lang="it-IT" sz="1400" dirty="0"/>
              <a:t> Fox che diceva:</a:t>
            </a:r>
            <a:br>
              <a:rPr lang="it-IT" sz="1400" dirty="0"/>
            </a:br>
            <a:r>
              <a:rPr lang="it-IT" sz="1400" b="1" dirty="0" smtClean="0"/>
              <a:t>«</a:t>
            </a:r>
            <a:r>
              <a:rPr lang="it-IT" sz="1400" dirty="0" smtClean="0"/>
              <a:t>Il </a:t>
            </a:r>
            <a:r>
              <a:rPr lang="it-IT" sz="1400" dirty="0"/>
              <a:t>segreto di questo mestiere sono i rapporti, i rapporti </a:t>
            </a:r>
            <a:r>
              <a:rPr lang="it-IT" sz="1400" dirty="0" smtClean="0"/>
              <a:t>personali» (</a:t>
            </a:r>
            <a:r>
              <a:rPr lang="it-IT" sz="1400" dirty="0" smtClean="0"/>
              <a:t>jerry</a:t>
            </a:r>
            <a:r>
              <a:rPr lang="it-IT" sz="1400" dirty="0" smtClean="0"/>
              <a:t> </a:t>
            </a:r>
            <a:r>
              <a:rPr lang="it-IT" sz="1400" dirty="0" smtClean="0"/>
              <a:t>maguire</a:t>
            </a:r>
            <a:r>
              <a:rPr lang="it-IT" sz="1400" dirty="0" smtClean="0"/>
              <a:t>)</a:t>
            </a:r>
            <a:endParaRPr lang="it-IT" sz="140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MENTORING by Dora </a:t>
            </a:r>
            <a:r>
              <a:rPr lang="it-IT" dirty="0" smtClean="0"/>
              <a:t>Fuschino</a:t>
            </a: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590" y="4252379"/>
            <a:ext cx="1014984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929383"/>
            <a:ext cx="1688778" cy="1263973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236826"/>
            <a:ext cx="1516308" cy="1015553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178" y="332655"/>
            <a:ext cx="1637330" cy="866775"/>
          </a:xfrm>
          <a:prstGeom prst="rect">
            <a:avLst/>
          </a:prstGeom>
        </p:spPr>
      </p:pic>
      <p:pic>
        <p:nvPicPr>
          <p:cNvPr id="11" name="Segnaposto contenuto 10"/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649" y="1556792"/>
            <a:ext cx="1700808" cy="1120130"/>
          </a:xfr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450" y="4563002"/>
            <a:ext cx="1516308" cy="1213377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248" y="3235342"/>
            <a:ext cx="1530806" cy="1355973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060" y="1916832"/>
            <a:ext cx="1587236" cy="1088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5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oli">
  <a:themeElements>
    <a:clrScheme name="Angoli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ol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ol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511</TotalTime>
  <Words>532</Words>
  <Application>Microsoft Office PowerPoint</Application>
  <PresentationFormat>Presentazione su schermo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Angoli</vt:lpstr>
      <vt:lpstr>MentoRIng</vt:lpstr>
      <vt:lpstr>Che cos’è MentoRIng</vt:lpstr>
      <vt:lpstr>Le regole dell’incontro generazionale</vt:lpstr>
      <vt:lpstr>Presentazione standard di PowerPoint</vt:lpstr>
      <vt:lpstr>     </vt:lpstr>
      <vt:lpstr>I pro di MentoRIng</vt:lpstr>
      <vt:lpstr>Ricordai perfino le parole del più grande procuratore sportivo, il mio mentore, il grande e compianto Dicky Fox che diceva: «Il segreto di questo mestiere sono i rapporti, i rapporti personali» (jerry maguire)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MentoRIng</dc:title>
  <dc:creator>Gerard</dc:creator>
  <cp:lastModifiedBy>F7190</cp:lastModifiedBy>
  <cp:revision>38</cp:revision>
  <cp:lastPrinted>2015-03-31T09:37:11Z</cp:lastPrinted>
  <dcterms:created xsi:type="dcterms:W3CDTF">2015-03-30T17:38:47Z</dcterms:created>
  <dcterms:modified xsi:type="dcterms:W3CDTF">2015-03-31T11:06:26Z</dcterms:modified>
</cp:coreProperties>
</file>