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620" r:id="rId2"/>
  </p:sldIdLst>
  <p:sldSz cx="9144000" cy="6858000" type="screen4x3"/>
  <p:notesSz cx="6724650" cy="97742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1F9F"/>
    <a:srgbClr val="3399FF"/>
    <a:srgbClr val="3366FF"/>
    <a:srgbClr val="FF9933"/>
    <a:srgbClr val="18F42D"/>
    <a:srgbClr val="FF0066"/>
    <a:srgbClr val="FF3300"/>
    <a:srgbClr val="FF6600"/>
    <a:srgbClr val="71B534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3728" autoAdjust="0"/>
  </p:normalViewPr>
  <p:slideViewPr>
    <p:cSldViewPr>
      <p:cViewPr>
        <p:scale>
          <a:sx n="112" d="100"/>
          <a:sy n="112" d="100"/>
        </p:scale>
        <p:origin x="90" y="4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4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166" y="-84"/>
      </p:cViewPr>
      <p:guideLst>
        <p:guide orient="horz" pos="3079"/>
        <p:guide pos="211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4496" cy="489185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08552" y="1"/>
            <a:ext cx="2914495" cy="489185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r">
              <a:defRPr sz="1200"/>
            </a:lvl1pPr>
          </a:lstStyle>
          <a:p>
            <a:fld id="{E63570C9-67AD-49E5-9ACB-3A83824C8846}" type="datetimeFigureOut">
              <a:rPr lang="it-IT" smtClean="0"/>
              <a:pPr/>
              <a:t>25/03/2015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" y="9283476"/>
            <a:ext cx="2914496" cy="489185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08552" y="9283476"/>
            <a:ext cx="2914495" cy="489185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r">
              <a:defRPr sz="1200"/>
            </a:lvl1pPr>
          </a:lstStyle>
          <a:p>
            <a:fld id="{691B7A88-A5DB-42EB-94E5-31130E11083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6361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4496" cy="487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88" tIns="47344" rIns="94688" bIns="47344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8552" y="0"/>
            <a:ext cx="2914495" cy="487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88" tIns="47344" rIns="94688" bIns="47344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687261AA-5C55-43BF-BB7A-AEB5339E1408}" type="datetimeFigureOut">
              <a:rPr lang="fr-FR"/>
              <a:pPr>
                <a:defRPr/>
              </a:pPr>
              <a:t>25/03/2015</a:t>
            </a:fld>
            <a:endParaRPr lang="fr-FR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33425"/>
            <a:ext cx="4886325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5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2947" y="4642527"/>
            <a:ext cx="5378759" cy="439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88" tIns="47344" rIns="94688" bIns="47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55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285053"/>
            <a:ext cx="2914496" cy="487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88" tIns="47344" rIns="94688" bIns="47344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55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8552" y="9285053"/>
            <a:ext cx="2914495" cy="487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88" tIns="47344" rIns="94688" bIns="47344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B2386B52-D20E-401B-8065-A7DBBC9FA47F}" type="slidenum">
              <a:rPr lang="fr-FR"/>
              <a:pPr>
                <a:defRPr/>
              </a:pPr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757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10" descr="Logo IT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825" y="333375"/>
            <a:ext cx="21780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 11" descr="Crédit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5963" y="2924175"/>
            <a:ext cx="2886075" cy="308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12"/>
          <p:cNvSpPr txBox="1"/>
          <p:nvPr/>
        </p:nvSpPr>
        <p:spPr>
          <a:xfrm>
            <a:off x="900113" y="6626225"/>
            <a:ext cx="8143875" cy="215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it-IT" sz="800" b="1">
                <a:solidFill>
                  <a:srgbClr val="898989"/>
                </a:solidFill>
                <a:latin typeface="Helvetica Neue" charset="0"/>
                <a:ea typeface="ＭＳ Ｐゴシック" charset="-128"/>
                <a:cs typeface="+mn-cs"/>
              </a:rPr>
              <a:t>La stampa di questo documento è indispensabile? Allora pensa a stampare varie diapositive per pagina, preferibilmente in bianco e nero.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06896" y="3179056"/>
            <a:ext cx="5472608" cy="672480"/>
          </a:xfrm>
        </p:spPr>
        <p:txBody>
          <a:bodyPr>
            <a:normAutofit/>
          </a:bodyPr>
          <a:lstStyle>
            <a:lvl1pPr marL="0" indent="0" algn="just">
              <a:buNone/>
              <a:defRPr sz="1700" baseline="0">
                <a:solidFill>
                  <a:srgbClr val="71B53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noProof="0" smtClean="0"/>
              <a:t>Cliquez pour modifier le style des sous-titres du masque</a:t>
            </a:r>
            <a:endParaRPr lang="it-IT" noProof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806896" y="1810520"/>
            <a:ext cx="7869560" cy="1143000"/>
          </a:xfrm>
        </p:spPr>
        <p:txBody>
          <a:bodyPr anchor="b"/>
          <a:lstStyle>
            <a:lvl1pPr algn="l">
              <a:defRPr sz="3800" baseline="0"/>
            </a:lvl1pPr>
          </a:lstStyle>
          <a:p>
            <a:r>
              <a:rPr lang="it-IT" noProof="0" smtClean="0"/>
              <a:t>Cliquez pour modifier le style du titre</a:t>
            </a:r>
            <a:endParaRPr lang="it-IT" noProof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>
          <a:xfrm>
            <a:off x="806896" y="4077072"/>
            <a:ext cx="5473103" cy="936625"/>
          </a:xfrm>
        </p:spPr>
        <p:txBody>
          <a:bodyPr>
            <a:normAutofit/>
          </a:bodyPr>
          <a:lstStyle>
            <a:lvl1pPr algn="r">
              <a:defRPr sz="1600" baseline="0">
                <a:solidFill>
                  <a:srgbClr val="595959"/>
                </a:solidFill>
              </a:defRPr>
            </a:lvl1pPr>
          </a:lstStyle>
          <a:p>
            <a:pPr lvl="0"/>
            <a:r>
              <a:rPr lang="it-IT" noProof="0" smtClean="0"/>
              <a:t>Cliquez pour modifier les styles du texte du masque</a:t>
            </a:r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45F4D-B2B3-4139-AD3C-3C4B959D682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12" name="Espace réservé du pied de page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Seguito Attività Metodologie Recupero</a:t>
            </a:r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C:\Documents and Settings\lverhaeghen\Bureau\2-footer.jpg"/>
          <p:cNvPicPr>
            <a:picLocks noChangeAspect="1" noChangeArrowheads="1"/>
          </p:cNvPicPr>
          <p:nvPr/>
        </p:nvPicPr>
        <p:blipFill>
          <a:blip r:embed="rId2" cstate="print"/>
          <a:srcRect l="11414"/>
          <a:stretch>
            <a:fillRect/>
          </a:stretch>
        </p:blipFill>
        <p:spPr bwMode="auto">
          <a:xfrm>
            <a:off x="1619250" y="6219825"/>
            <a:ext cx="752475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 13" descr="Logo IT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6324600"/>
            <a:ext cx="152717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C:\Documents and Settings\lverhaeghen\Bureau\3-Entrees_chapitres_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850" y="3716338"/>
            <a:ext cx="31877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oneTexte 13"/>
          <p:cNvSpPr txBox="1"/>
          <p:nvPr/>
        </p:nvSpPr>
        <p:spPr>
          <a:xfrm>
            <a:off x="900113" y="6626225"/>
            <a:ext cx="8143875" cy="215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it-IT" sz="800" b="1">
                <a:solidFill>
                  <a:srgbClr val="898989"/>
                </a:solidFill>
                <a:latin typeface="Helvetica Neue" charset="0"/>
                <a:ea typeface="ＭＳ Ｐゴシック" charset="-128"/>
                <a:cs typeface="+mn-cs"/>
              </a:rPr>
              <a:t>La stampa di questo documento è indispensabile? Allora pensa a stampare varie diapositive per pagina, preferibilmente in bianco e nero.</a:t>
            </a:r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806896" y="1925960"/>
            <a:ext cx="7869560" cy="1143000"/>
          </a:xfrm>
        </p:spPr>
        <p:txBody>
          <a:bodyPr anchor="b"/>
          <a:lstStyle>
            <a:lvl1pPr algn="r">
              <a:defRPr sz="3200" baseline="0"/>
            </a:lvl1pPr>
          </a:lstStyle>
          <a:p>
            <a:r>
              <a:rPr lang="it-IT" noProof="0" smtClean="0"/>
              <a:t>Cliquez pour modifier le style du titre</a:t>
            </a:r>
            <a:endParaRPr lang="it-IT" noProof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/>
          </p:nvPr>
        </p:nvSpPr>
        <p:spPr>
          <a:xfrm>
            <a:off x="806856" y="3068960"/>
            <a:ext cx="7869600" cy="1368425"/>
          </a:xfrm>
        </p:spPr>
        <p:txBody>
          <a:bodyPr/>
          <a:lstStyle>
            <a:lvl1pPr algn="r">
              <a:defRPr>
                <a:solidFill>
                  <a:srgbClr val="595959"/>
                </a:solidFill>
              </a:defRPr>
            </a:lvl1pPr>
          </a:lstStyle>
          <a:p>
            <a:pPr lvl="0"/>
            <a:r>
              <a:rPr lang="it-IT" noProof="0" smtClean="0"/>
              <a:t>Cliquez pour modifier les styles du texte du masque</a:t>
            </a:r>
          </a:p>
        </p:txBody>
      </p:sp>
      <p:sp>
        <p:nvSpPr>
          <p:cNvPr id="14" name="Segnaposto numero diapositiva 1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EA89A263-C9F2-4DF3-8B64-BDEE606AB1F2}" type="slidenum">
              <a:rPr lang="fr-FR" smtClean="0"/>
              <a:pPr>
                <a:defRPr/>
              </a:pPr>
              <a:t>‹N›</a:t>
            </a:fld>
            <a:endParaRPr lang="fr-FR"/>
          </a:p>
        </p:txBody>
      </p:sp>
      <p:sp>
        <p:nvSpPr>
          <p:cNvPr id="15" name="Segnaposto piè di pagina 1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Seguito Attività Metodologie Recupero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C:\Documents and Settings\lverhaeghen\Bureau\2-footer.jpg"/>
          <p:cNvPicPr>
            <a:picLocks noChangeAspect="1" noChangeArrowheads="1"/>
          </p:cNvPicPr>
          <p:nvPr/>
        </p:nvPicPr>
        <p:blipFill>
          <a:blip r:embed="rId2" cstate="print"/>
          <a:srcRect l="11414"/>
          <a:stretch>
            <a:fillRect/>
          </a:stretch>
        </p:blipFill>
        <p:spPr bwMode="auto">
          <a:xfrm>
            <a:off x="1619250" y="6219825"/>
            <a:ext cx="752475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 13" descr="Logo IT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6324600"/>
            <a:ext cx="152717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:\Documents and Settings\lverhaeghen\Bureau\4-encart_vert_titr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14338"/>
            <a:ext cx="85725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oneTexte 13"/>
          <p:cNvSpPr txBox="1"/>
          <p:nvPr/>
        </p:nvSpPr>
        <p:spPr>
          <a:xfrm>
            <a:off x="900113" y="6626225"/>
            <a:ext cx="8143875" cy="215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it-IT" sz="800" b="1">
                <a:solidFill>
                  <a:srgbClr val="898989"/>
                </a:solidFill>
                <a:latin typeface="Helvetica Neue" charset="0"/>
                <a:ea typeface="ＭＳ Ｐゴシック" charset="-128"/>
                <a:cs typeface="+mn-cs"/>
              </a:rPr>
              <a:t>La stampa di questo documento è indispensabile? Allora pensa a stampare varie diapositive per pagina, preferibilmente in bianco e nero.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6625" y="1610360"/>
            <a:ext cx="8435280" cy="4525963"/>
          </a:xfrm>
        </p:spPr>
        <p:txBody>
          <a:bodyPr/>
          <a:lstStyle/>
          <a:p>
            <a:pPr lvl="0"/>
            <a:r>
              <a:rPr lang="it-IT" noProof="0" smtClean="0"/>
              <a:t>Cliquez pour modifier les styles du texte du masque</a:t>
            </a:r>
          </a:p>
          <a:p>
            <a:pPr lvl="1"/>
            <a:r>
              <a:rPr lang="it-IT" noProof="0" smtClean="0"/>
              <a:t>Deuxième niveau</a:t>
            </a:r>
          </a:p>
          <a:p>
            <a:pPr lvl="2"/>
            <a:r>
              <a:rPr lang="it-IT" noProof="0" smtClean="0"/>
              <a:t>Troisième niveau</a:t>
            </a:r>
          </a:p>
          <a:p>
            <a:pPr lvl="3"/>
            <a:r>
              <a:rPr lang="it-IT" noProof="0" smtClean="0"/>
              <a:t>Quatrième niveau</a:t>
            </a:r>
          </a:p>
          <a:p>
            <a:pPr lvl="4"/>
            <a:r>
              <a:rPr lang="it-IT" noProof="0" smtClean="0"/>
              <a:t>Cinquième niveau</a:t>
            </a:r>
            <a:endParaRPr lang="it-IT" noProof="0"/>
          </a:p>
        </p:txBody>
      </p:sp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noProof="0" smtClean="0"/>
              <a:t>Cliquez pour modifier le style du titre</a:t>
            </a:r>
            <a:endParaRPr lang="it-IT" noProof="0"/>
          </a:p>
        </p:txBody>
      </p:sp>
      <p:sp>
        <p:nvSpPr>
          <p:cNvPr id="8" name="Espace réservé du numéro de diapositive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3D7BC-8472-473F-89ED-507B71A7BAA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9" name="Espace réservé du pied de page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Seguito Attività Metodologie Recupero</a:t>
            </a:r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C:\Documents and Settings\lverhaeghen\Bureau\2-footer.jpg"/>
          <p:cNvPicPr>
            <a:picLocks noChangeAspect="1" noChangeArrowheads="1"/>
          </p:cNvPicPr>
          <p:nvPr userDrawn="1"/>
        </p:nvPicPr>
        <p:blipFill>
          <a:blip r:embed="rId2" cstate="print"/>
          <a:srcRect l="11414"/>
          <a:stretch>
            <a:fillRect/>
          </a:stretch>
        </p:blipFill>
        <p:spPr bwMode="auto">
          <a:xfrm>
            <a:off x="1619250" y="6246813"/>
            <a:ext cx="752475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oneTexte 9"/>
          <p:cNvSpPr txBox="1"/>
          <p:nvPr userDrawn="1"/>
        </p:nvSpPr>
        <p:spPr>
          <a:xfrm>
            <a:off x="900113" y="6626225"/>
            <a:ext cx="8143875" cy="215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fr-FR" sz="800" b="1">
                <a:solidFill>
                  <a:srgbClr val="898989"/>
                </a:solidFill>
                <a:latin typeface="Helvetica Neue" charset="0"/>
                <a:ea typeface="ＭＳ Ｐゴシック" charset="-128"/>
                <a:cs typeface="+mn-cs"/>
              </a:rPr>
              <a:t>La stampa di questo documento è indispensabile? </a:t>
            </a:r>
            <a:r>
              <a:rPr lang="it-IT" sz="800" b="1">
                <a:solidFill>
                  <a:srgbClr val="898989"/>
                </a:solidFill>
                <a:latin typeface="Helvetica Neue" charset="0"/>
                <a:ea typeface="ＭＳ Ｐゴシック" charset="-128"/>
                <a:cs typeface="+mn-cs"/>
              </a:rPr>
              <a:t>Allora pensa a stampare varie diapositive per pagina, preferibilmente in bianco e nero.</a:t>
            </a:r>
            <a:endParaRPr lang="fr-FR" sz="800" b="1">
              <a:solidFill>
                <a:srgbClr val="898989"/>
              </a:solidFill>
              <a:latin typeface="Helvetica Neue" charset="0"/>
              <a:ea typeface="ＭＳ Ｐゴシック" charset="-128"/>
              <a:cs typeface="+mn-cs"/>
            </a:endParaRPr>
          </a:p>
        </p:txBody>
      </p:sp>
      <p:pic>
        <p:nvPicPr>
          <p:cNvPr id="4" name="Image 13" descr="Logo I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6324600"/>
            <a:ext cx="152717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Documents and Settings\lverhaeghen\Bureau\4-encart_vert_titres.jp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14338"/>
            <a:ext cx="85725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egnaposto piè di pagina 3"/>
          <p:cNvSpPr>
            <a:spLocks noGrp="1"/>
          </p:cNvSpPr>
          <p:nvPr>
            <p:ph type="ftr" sz="quarter" idx="10"/>
          </p:nvPr>
        </p:nvSpPr>
        <p:spPr>
          <a:xfrm>
            <a:off x="2700338" y="6381750"/>
            <a:ext cx="4248150" cy="2873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4"/>
          <p:cNvSpPr>
            <a:spLocks noGrp="1"/>
          </p:cNvSpPr>
          <p:nvPr>
            <p:ph type="sldNum" sz="quarter" idx="11"/>
          </p:nvPr>
        </p:nvSpPr>
        <p:spPr>
          <a:xfrm>
            <a:off x="7848600" y="6381750"/>
            <a:ext cx="827088" cy="2698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C163A4-35B0-44B6-9F36-4DBEBB646B2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8529E-0005-43C0-B17C-F2E64AA04EF7}" type="datetimeFigureOut">
              <a:rPr lang="it-IT"/>
              <a:pPr>
                <a:defRPr/>
              </a:pPr>
              <a:t>25/03/2015</a:t>
            </a:fld>
            <a:endParaRPr lang="it-IT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90CDD-0353-41E2-9A51-173C4DFB8DA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9725"/>
            <a:ext cx="843597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Texte courant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pic>
        <p:nvPicPr>
          <p:cNvPr id="1027" name="Picture 12" descr="C:\Documents and Settings\lverhaeghen\Bureau\2-footer.jpg"/>
          <p:cNvPicPr>
            <a:picLocks noChangeAspect="1" noChangeArrowheads="1"/>
          </p:cNvPicPr>
          <p:nvPr/>
        </p:nvPicPr>
        <p:blipFill>
          <a:blip r:embed="rId7" cstate="print"/>
          <a:srcRect l="11414"/>
          <a:stretch>
            <a:fillRect/>
          </a:stretch>
        </p:blipFill>
        <p:spPr bwMode="auto">
          <a:xfrm>
            <a:off x="1619250" y="6247209"/>
            <a:ext cx="752475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744538" y="274638"/>
            <a:ext cx="80549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32138" y="63150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b="1">
                <a:solidFill>
                  <a:srgbClr val="898989"/>
                </a:solidFill>
                <a:latin typeface="Helvetica Neue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r>
              <a:rPr lang="fr-FR" smtClean="0"/>
              <a:t>Seguito Attività Metodologie Recupero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902450" y="63150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Helvetica Neue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EA89A263-C9F2-4DF3-8B64-BDEE606AB1F2}" type="slidenum">
              <a:rPr lang="fr-FR"/>
              <a:pPr>
                <a:defRPr/>
              </a:pPr>
              <a:t>‹N›</a:t>
            </a:fld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900113" y="6626225"/>
            <a:ext cx="8143875" cy="215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fr-FR" sz="800" b="1">
                <a:solidFill>
                  <a:srgbClr val="898989"/>
                </a:solidFill>
                <a:latin typeface="Helvetica Neue" charset="0"/>
                <a:ea typeface="ＭＳ Ｐゴシック" charset="-128"/>
                <a:cs typeface="+mn-cs"/>
              </a:rPr>
              <a:t>La stampa di questo documento è indispensabile? </a:t>
            </a:r>
            <a:r>
              <a:rPr lang="it-IT" sz="800" b="1">
                <a:solidFill>
                  <a:srgbClr val="898989"/>
                </a:solidFill>
                <a:latin typeface="Helvetica Neue" charset="0"/>
                <a:ea typeface="ＭＳ Ｐゴシック" charset="-128"/>
                <a:cs typeface="+mn-cs"/>
              </a:rPr>
              <a:t>Allora pensa a stampare varie diapositive per pagina, preferibilmente in bianco e nero.</a:t>
            </a:r>
            <a:endParaRPr lang="fr-FR" sz="800" b="1">
              <a:solidFill>
                <a:srgbClr val="898989"/>
              </a:solidFill>
              <a:latin typeface="Helvetica Neue" charset="0"/>
              <a:ea typeface="ＭＳ Ｐゴシック" charset="-128"/>
              <a:cs typeface="+mn-cs"/>
            </a:endParaRPr>
          </a:p>
        </p:txBody>
      </p:sp>
      <p:pic>
        <p:nvPicPr>
          <p:cNvPr id="1033" name="Image 13" descr="Logo IT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7950" y="6324600"/>
            <a:ext cx="152717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9" r:id="rId4"/>
    <p:sldLayoutId id="2147483660" r:id="rId5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rgbClr val="71B534"/>
          </a:solidFill>
          <a:latin typeface="Helvetica Neue" charset="0"/>
          <a:ea typeface="ＭＳ Ｐゴシック" charset="0"/>
          <a:cs typeface="ＭＳ Ｐゴシック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B534"/>
          </a:solidFill>
          <a:latin typeface="Helvetica Neue" charset="0"/>
          <a:ea typeface="ＭＳ Ｐゴシック" charset="0"/>
          <a:cs typeface="ＭＳ Ｐゴシック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B534"/>
          </a:solidFill>
          <a:latin typeface="Helvetica Neue" charset="0"/>
          <a:ea typeface="ＭＳ Ｐゴシック" charset="0"/>
          <a:cs typeface="ＭＳ Ｐゴシック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B534"/>
          </a:solidFill>
          <a:latin typeface="Helvetica Neue" charset="0"/>
          <a:ea typeface="ＭＳ Ｐゴシック" charset="0"/>
          <a:cs typeface="ＭＳ Ｐゴシック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B534"/>
          </a:solidFill>
          <a:latin typeface="Helvetica Neue" charset="0"/>
          <a:ea typeface="ＭＳ Ｐゴシック" charset="0"/>
          <a:cs typeface="ＭＳ Ｐゴシック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1B534"/>
          </a:solidFill>
          <a:latin typeface="Helvetica neue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1B534"/>
          </a:solidFill>
          <a:latin typeface="Helvetica neue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1B534"/>
          </a:solidFill>
          <a:latin typeface="Helvetica neue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1B534"/>
          </a:solidFill>
          <a:latin typeface="Helvetica neue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chemeClr val="tx1"/>
          </a:solidFill>
          <a:latin typeface="Helvetica Neue" charset="0"/>
          <a:ea typeface="ＭＳ Ｐゴシック" charset="0"/>
          <a:cs typeface="ＭＳ Ｐゴシック"/>
        </a:defRPr>
      </a:lvl1pPr>
      <a:lvl2pPr marL="357188" indent="-35718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71B534"/>
          </a:solidFill>
          <a:latin typeface="Helvetica Neue" charset="0"/>
          <a:ea typeface="ＭＳ Ｐゴシック" charset="0"/>
          <a:cs typeface="ＭＳ Ｐゴシック"/>
        </a:defRPr>
      </a:lvl2pPr>
      <a:lvl3pPr marL="800100" indent="-357188" algn="l" rtl="0" eaLnBrk="0" fontAlgn="base" hangingPunct="0">
        <a:spcBef>
          <a:spcPct val="20000"/>
        </a:spcBef>
        <a:spcAft>
          <a:spcPct val="0"/>
        </a:spcAft>
        <a:buClr>
          <a:srgbClr val="71B534"/>
        </a:buClr>
        <a:buFont typeface="Arial" pitchFamily="34" charset="0"/>
        <a:buChar char="•"/>
        <a:defRPr sz="2000" kern="1200">
          <a:solidFill>
            <a:schemeClr val="tx1"/>
          </a:solidFill>
          <a:latin typeface="Helvetica Neue" charset="0"/>
          <a:ea typeface="ＭＳ Ｐゴシック" charset="0"/>
          <a:cs typeface="ＭＳ Ｐゴシック"/>
        </a:defRPr>
      </a:lvl3pPr>
      <a:lvl4pPr marL="1257300" indent="-357188" algn="l" rtl="0" eaLnBrk="0" fontAlgn="base" hangingPunct="0">
        <a:spcBef>
          <a:spcPct val="20000"/>
        </a:spcBef>
        <a:spcAft>
          <a:spcPct val="0"/>
        </a:spcAft>
        <a:buClr>
          <a:srgbClr val="71B534"/>
        </a:buClr>
        <a:buFont typeface="Arial" pitchFamily="34" charset="0"/>
        <a:buChar char="•"/>
        <a:defRPr kern="1200">
          <a:solidFill>
            <a:schemeClr val="tx1"/>
          </a:solidFill>
          <a:latin typeface="Helvetica Neue" charset="0"/>
          <a:ea typeface="ＭＳ Ｐゴシック" charset="0"/>
          <a:cs typeface="ＭＳ Ｐゴシック"/>
        </a:defRPr>
      </a:lvl4pPr>
      <a:lvl5pPr marL="1800225" indent="-371475" algn="l" rtl="0" eaLnBrk="0" fontAlgn="base" hangingPunct="0">
        <a:spcBef>
          <a:spcPct val="20000"/>
        </a:spcBef>
        <a:spcAft>
          <a:spcPct val="0"/>
        </a:spcAft>
        <a:buClr>
          <a:srgbClr val="71B534"/>
        </a:buClr>
        <a:buFont typeface="Arial" pitchFamily="34" charset="0"/>
        <a:buChar char="•"/>
        <a:defRPr kern="1200">
          <a:solidFill>
            <a:schemeClr val="tx1"/>
          </a:solidFill>
          <a:latin typeface="Helvetica Neue" charset="0"/>
          <a:ea typeface="ＭＳ Ｐゴシック" charset="0"/>
          <a:cs typeface="ＭＳ Ｐゴシック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611560" y="188639"/>
            <a:ext cx="83164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 smtClean="0">
                <a:latin typeface="Candara" panose="020E0502030303020204" pitchFamily="34" charset="0"/>
              </a:rPr>
              <a:t>Progetto </a:t>
            </a:r>
            <a:r>
              <a:rPr lang="it-IT" sz="2800" b="1" dirty="0" err="1" smtClean="0">
                <a:solidFill>
                  <a:schemeClr val="accent3"/>
                </a:solidFill>
                <a:latin typeface="Candara" panose="020E0502030303020204" pitchFamily="34" charset="0"/>
              </a:rPr>
              <a:t>Generaction</a:t>
            </a:r>
            <a:endParaRPr lang="it-IT" sz="2800" b="1" dirty="0" smtClean="0">
              <a:solidFill>
                <a:schemeClr val="accent3"/>
              </a:solidFill>
              <a:latin typeface="Candara" panose="020E0502030303020204" pitchFamily="34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647717" y="584286"/>
            <a:ext cx="83164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 smtClean="0">
                <a:latin typeface="Candara" panose="020E0502030303020204" pitchFamily="34" charset="0"/>
              </a:rPr>
              <a:t>Torneo Intergenerazionale </a:t>
            </a:r>
            <a:r>
              <a:rPr lang="it-IT" sz="2000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Calcio Balilla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611560" y="1832630"/>
            <a:ext cx="83164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dirty="0" smtClean="0">
                <a:latin typeface="Candara" panose="020E0502030303020204" pitchFamily="34" charset="0"/>
              </a:rPr>
              <a:t>Torneo a gironi con turni successivi ad eliminazione diretta (da organizzare in base al numero di squadre iscritte), </a:t>
            </a:r>
            <a:br>
              <a:rPr lang="it-IT" sz="2000" dirty="0" smtClean="0">
                <a:latin typeface="Candara" panose="020E0502030303020204" pitchFamily="34" charset="0"/>
              </a:rPr>
            </a:br>
            <a:r>
              <a:rPr lang="it-IT" sz="2000" dirty="0" smtClean="0">
                <a:latin typeface="Candara" panose="020E0502030303020204" pitchFamily="34" charset="0"/>
              </a:rPr>
              <a:t>regolarmente calendarizzati o nell’orario 14-14,30 </a:t>
            </a:r>
            <a:r>
              <a:rPr lang="it-IT" sz="2000" dirty="0" smtClean="0">
                <a:latin typeface="Candara" panose="020E0502030303020204" pitchFamily="34" charset="0"/>
              </a:rPr>
              <a:t>e/o </a:t>
            </a:r>
            <a:r>
              <a:rPr lang="it-IT" sz="2000" dirty="0" smtClean="0">
                <a:latin typeface="Candara" panose="020E0502030303020204" pitchFamily="34" charset="0"/>
              </a:rPr>
              <a:t>dopo le 17,30</a:t>
            </a:r>
            <a:endParaRPr lang="it-IT" sz="2000" dirty="0" smtClean="0">
              <a:solidFill>
                <a:srgbClr val="00B0F0"/>
              </a:solidFill>
              <a:latin typeface="Candara" panose="020E0502030303020204" pitchFamily="34" charset="0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611560" y="3128774"/>
            <a:ext cx="831641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dirty="0" smtClean="0">
                <a:latin typeface="Candara" panose="020E0502030303020204" pitchFamily="34" charset="0"/>
              </a:rPr>
              <a:t>Creazione di Coppie a sorteggi o ad iscrizioni (da decidere dopo l’eventuale accettazione del progetto) con la caratteristica imprescindibile della presenza di due giocatori di differenti categorie generazionali (Young e Over, Young e </a:t>
            </a:r>
            <a:r>
              <a:rPr lang="it-IT" sz="2000" dirty="0" err="1" smtClean="0">
                <a:latin typeface="Candara" panose="020E0502030303020204" pitchFamily="34" charset="0"/>
              </a:rPr>
              <a:t>Between</a:t>
            </a:r>
            <a:r>
              <a:rPr lang="it-IT" sz="2000" dirty="0" smtClean="0">
                <a:latin typeface="Candara" panose="020E0502030303020204" pitchFamily="34" charset="0"/>
              </a:rPr>
              <a:t>, </a:t>
            </a:r>
            <a:r>
              <a:rPr lang="it-IT" sz="2000" dirty="0" err="1" smtClean="0">
                <a:latin typeface="Candara" panose="020E0502030303020204" pitchFamily="34" charset="0"/>
              </a:rPr>
              <a:t>Between</a:t>
            </a:r>
            <a:r>
              <a:rPr lang="it-IT" sz="2000" dirty="0" smtClean="0">
                <a:latin typeface="Candara" panose="020E0502030303020204" pitchFamily="34" charset="0"/>
              </a:rPr>
              <a:t> e Over)</a:t>
            </a:r>
            <a:endParaRPr lang="it-IT" sz="2000" dirty="0" smtClean="0">
              <a:solidFill>
                <a:srgbClr val="00B0F0"/>
              </a:solidFill>
              <a:latin typeface="Candara" panose="020E0502030303020204" pitchFamily="34" charset="0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611560" y="4712950"/>
            <a:ext cx="83164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dirty="0" smtClean="0">
                <a:latin typeface="Candara" panose="020E0502030303020204" pitchFamily="34" charset="0"/>
              </a:rPr>
              <a:t>Premiazione delle 3 migliori coppie (squadra vincitrice, squadra finalista e squadra vincitrice della finale 3°/ 4° posto)</a:t>
            </a:r>
            <a:endParaRPr lang="it-IT" sz="2000" dirty="0" smtClean="0">
              <a:solidFill>
                <a:srgbClr val="00B0F0"/>
              </a:solidFill>
              <a:latin typeface="Candara" panose="020E0502030303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2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Cetelem_modèlePPT_V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5325</TotalTime>
  <Words>91</Words>
  <Application>Microsoft Office PowerPoint</Application>
  <PresentationFormat>Presentazione su schermo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Cetelem_modèlePPT_V6</vt:lpstr>
      <vt:lpstr>Presentazione standard di PowerPoint</vt:lpstr>
    </vt:vector>
  </TitlesOfParts>
  <Company>CETELEM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présentation sur deux lignes maximum</dc:title>
  <dc:creator>JACOBA</dc:creator>
  <cp:lastModifiedBy>F6005</cp:lastModifiedBy>
  <cp:revision>507</cp:revision>
  <cp:lastPrinted>2013-06-10T13:40:40Z</cp:lastPrinted>
  <dcterms:created xsi:type="dcterms:W3CDTF">2012-07-26T13:02:35Z</dcterms:created>
  <dcterms:modified xsi:type="dcterms:W3CDTF">2015-03-25T08:11:58Z</dcterms:modified>
</cp:coreProperties>
</file>